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EC0465-E98D-8E64-6B52-989636F6B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51676-570C-469A-8BED-FB10D72F613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E6F83-ADBC-6197-9C84-51EB48F2B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AEE42-0C52-36C5-5F73-30EE9C397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E5737-24AA-4642-B9AE-C1D0183750B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0785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A2D750-C067-3F8E-55C9-40A605935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1EF8A-D130-4131-BD04-A999948480B1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F549A-480E-5630-9480-9ACE679D5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4BDF53-AA52-2248-72C2-FDF5203E9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8C830-DCCC-4D6F-BABE-982C77C21E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39669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539E42-7415-CCD0-A705-627A38747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903AA-FF56-4E72-8CC7-18D407657A4E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4FDADE-34D5-A9C6-2448-F33806DD4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640E2-8DD6-5D29-AA51-F7EB456F8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284FB-42AC-439A-9053-3ED0B57D5CD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49106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A611C-893E-89AC-4271-6DE243C04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7D192-C2D5-4E95-A64C-2AD01DE5F16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6C62B-301C-27DD-BBA8-4A3228B3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083ACE-AC1D-2532-E2AB-C179DCA3B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CC7E-55B6-49C3-84C0-75A30421D90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16638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D3B58-7D81-A79E-08E2-EFEE1A5AD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567A6-0A35-429D-BDDE-940A02EE3A0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7D154-9EC1-D963-3281-36181F6AE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CA6DF-A01D-9BFE-31BE-572A36A36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102EF-D2FD-4A2D-86C9-5CFEE3E7B6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05690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45F952E-E364-8B97-D476-62B8A445D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23902-C7E1-4806-8BC8-BAEB5E0FF27B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6695A05-EF6C-F5D2-B004-70036579E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6380B8-05D7-FA86-7032-29A3AD84F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3964F-7139-416B-896A-61D9A3B8CF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01742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3C8F28A-75A2-7EFC-8456-3B8AB13FF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5F37B-EA9F-4587-A888-9FA04868E879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057C8DD-CC26-A92F-1373-85CBD2D0E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DA763EC-7C54-D796-37F2-58EC5C303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8238C-33CF-4140-8DD3-208CBC57633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0010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CED6A5A-73AA-BEA9-8F5A-C339F318D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E7981-D6FC-4602-B27E-40B494FBBB91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B64B84C-E2B9-A041-7E9D-46CA2336E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9B891FC-FE4B-B012-4F37-CA2C9BCDB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70506-1E8E-4F52-8CC8-C541F84D43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8235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96BBFB3-8EC1-0F11-A3E8-3DEB22042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0777F-941B-4794-916F-5D9E245C70C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B6CDF7D-5E5A-8484-A403-B4D5C3DE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6D8A80-D438-91EB-75FE-7BA70A244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C34CE-B363-4D79-A530-4B51EC496D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21459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C7A5616-7252-1557-E7A8-DBDBF339E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292D5-9076-451A-B219-698755C2E94E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A58375-97F2-F7FE-FDBE-A5BB17BFA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E50F3E-0F78-D0CF-3FCE-F27AF9DA6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870E-9163-4592-B04D-5E55D35796B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66281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B13CA31-4B03-DF37-8CA7-85A15815C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C1289-E1F2-4794-9CED-A3FA036FEECF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55C3ED-5706-6478-4CCC-5463891F9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91355A-621E-C48A-1886-CBD228500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46788-F39E-4065-B47C-D60D19BABC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58053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A2B2408-FD00-0697-EB9C-1AF85C114CF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8A699F9-6C7E-3120-9344-158F5EAA66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486E9-D9E9-8892-E822-F0CCA70C18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44A858-662B-40D3-B665-CAC0A9E8817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7A507C-C4EC-D9EA-3049-4E3D67AB94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0AF2C-6328-5B7A-2DDA-55199173BE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A180A70-3401-4874-BA81-606B089FF5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>
            <a:extLst>
              <a:ext uri="{FF2B5EF4-FFF2-40B4-BE49-F238E27FC236}">
                <a16:creationId xmlns:a16="http://schemas.microsoft.com/office/drawing/2014/main" id="{9007EC58-B5BF-E46A-35D8-EC952AF23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51088" y="404813"/>
            <a:ext cx="7772400" cy="866775"/>
          </a:xfrm>
        </p:spPr>
        <p:txBody>
          <a:bodyPr/>
          <a:lstStyle/>
          <a:p>
            <a:pPr eaLnBrk="1" hangingPunct="1"/>
            <a:r>
              <a:rPr lang="en-AU" altLang="en-US" sz="3200"/>
              <a:t>It Is A Thing Most Wonderful</a:t>
            </a:r>
          </a:p>
        </p:txBody>
      </p:sp>
      <p:sp>
        <p:nvSpPr>
          <p:cNvPr id="2051" name="Subtitle 2">
            <a:extLst>
              <a:ext uri="{FF2B5EF4-FFF2-40B4-BE49-F238E27FC236}">
                <a16:creationId xmlns:a16="http://schemas.microsoft.com/office/drawing/2014/main" id="{33DF7117-F0FE-4496-B184-6B03F156A0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981075"/>
            <a:ext cx="10729913" cy="3865563"/>
          </a:xfrm>
        </p:spPr>
        <p:txBody>
          <a:bodyPr/>
          <a:lstStyle/>
          <a:p>
            <a:pPr eaLnBrk="1" hangingPunct="1"/>
            <a:r>
              <a:rPr lang="en-AU" altLang="en-US" sz="140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It is a thing most wonderful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Almost too wonderful to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That God's own Son should come from heaven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die to save a child like 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955B55CB-264E-7EFF-8DE2-84CC451010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738" y="981075"/>
            <a:ext cx="10296525" cy="4225925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yet I know that it is true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 came to this poor world below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wept and toiled and mourned and died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Only because He loved us so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9A15BCEA-AC85-94C9-EB8F-57BAA890F9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838" y="908050"/>
            <a:ext cx="10728325" cy="4225925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 cannot tell how He could love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 child so weak and full of sin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His love must be most wonderful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If He could die my love to win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26B3DD08-21FB-56E0-5B40-938E9C016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1052513"/>
            <a:ext cx="10440987" cy="45862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It is most wonderful to know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His love for me so free and sure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But yet more wonderful to see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My love for Him so faint and poor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3ABA138A-E2C0-F73B-9D47-B85DD050D7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8" y="1052513"/>
            <a:ext cx="10656887" cy="4248150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5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yet I want to love thee, Lord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 light the flame within my heart,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I will love thee more and more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Until I see as thou art</a:t>
            </a: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759AD0AD-B41B-4094-A5F6-DFEA4E31D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63" y="5661025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1038795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Roger Mayor | Thomas Bishop Southgate | William Walsham How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Words: The Jubilate Group (Admin. by Hope Publishing Company)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Music: Roger Mayor - The Jubilate Group (Admin. by Hope Publishing Company)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226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Arial</vt:lpstr>
      <vt:lpstr>Office Theme</vt:lpstr>
      <vt:lpstr>It Is A Thing Most Wonderful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4</cp:revision>
  <dcterms:created xsi:type="dcterms:W3CDTF">2016-01-14T03:36:37Z</dcterms:created>
  <dcterms:modified xsi:type="dcterms:W3CDTF">2023-06-08T03:41:55Z</dcterms:modified>
</cp:coreProperties>
</file>